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3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21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7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4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8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5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4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5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3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64ACB-9B8B-458E-9FE5-13A118BE348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3262A-36AD-4274-8DAA-88C3771F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1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smtClean="0"/>
              <a:t>LAPORAN KEGIATAN </a:t>
            </a:r>
            <a:r>
              <a:rPr lang="en-ID" dirty="0" smtClean="0"/>
              <a:t>KELURAHAN </a:t>
            </a:r>
            <a:r>
              <a:rPr lang="en-ID" dirty="0" smtClean="0"/>
              <a:t>PATI WETAN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smtClean="0"/>
              <a:t>TAHUN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080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DASAR 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Peraturan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Nomor</a:t>
            </a:r>
            <a:r>
              <a:rPr lang="en-ID" dirty="0" smtClean="0"/>
              <a:t> 12 </a:t>
            </a:r>
            <a:r>
              <a:rPr lang="en-ID" dirty="0" err="1" smtClean="0"/>
              <a:t>Tahun</a:t>
            </a:r>
            <a:r>
              <a:rPr lang="en-ID" dirty="0" smtClean="0"/>
              <a:t> 2016 </a:t>
            </a:r>
            <a:r>
              <a:rPr lang="en-ID" dirty="0" err="1" smtClean="0"/>
              <a:t>tentang</a:t>
            </a:r>
            <a:r>
              <a:rPr lang="en-ID" dirty="0" smtClean="0"/>
              <a:t> </a:t>
            </a:r>
            <a:r>
              <a:rPr lang="en-ID" dirty="0" err="1" smtClean="0"/>
              <a:t>Urusan</a:t>
            </a:r>
            <a:r>
              <a:rPr lang="en-ID" dirty="0" smtClean="0"/>
              <a:t> </a:t>
            </a:r>
            <a:r>
              <a:rPr lang="en-ID" dirty="0" err="1" smtClean="0"/>
              <a:t>Pemerintah</a:t>
            </a:r>
            <a:r>
              <a:rPr lang="en-ID" dirty="0" smtClean="0"/>
              <a:t>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(</a:t>
            </a:r>
            <a:r>
              <a:rPr lang="en-ID" dirty="0" err="1" smtClean="0"/>
              <a:t>Lembaran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2016 </a:t>
            </a:r>
            <a:r>
              <a:rPr lang="en-ID" dirty="0" err="1" smtClean="0"/>
              <a:t>Nomor</a:t>
            </a:r>
            <a:r>
              <a:rPr lang="en-ID" dirty="0" smtClean="0"/>
              <a:t> 12, </a:t>
            </a:r>
            <a:r>
              <a:rPr lang="en-ID" dirty="0" err="1" smtClean="0"/>
              <a:t>Tambahan</a:t>
            </a:r>
            <a:r>
              <a:rPr lang="en-ID" dirty="0" smtClean="0"/>
              <a:t> </a:t>
            </a:r>
            <a:r>
              <a:rPr lang="en-ID" dirty="0" err="1" smtClean="0"/>
              <a:t>Lembaran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Nomor</a:t>
            </a:r>
            <a:r>
              <a:rPr lang="en-ID" dirty="0" smtClean="0"/>
              <a:t> 98).</a:t>
            </a:r>
          </a:p>
        </p:txBody>
      </p:sp>
    </p:spTree>
    <p:extLst>
      <p:ext uri="{BB962C8B-B14F-4D97-AF65-F5344CB8AC3E}">
        <p14:creationId xmlns:p14="http://schemas.microsoft.com/office/powerpoint/2010/main" val="272537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DASAR 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ID" dirty="0" err="1" smtClean="0"/>
              <a:t>Peraturan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Nomor</a:t>
            </a:r>
            <a:r>
              <a:rPr lang="en-ID" dirty="0" smtClean="0"/>
              <a:t> 13 </a:t>
            </a:r>
            <a:r>
              <a:rPr lang="en-ID" dirty="0" err="1" smtClean="0"/>
              <a:t>Tahun</a:t>
            </a:r>
            <a:r>
              <a:rPr lang="en-ID" dirty="0" smtClean="0"/>
              <a:t> 2016 </a:t>
            </a:r>
            <a:r>
              <a:rPr lang="en-ID" dirty="0" err="1" smtClean="0"/>
              <a:t>Tentang</a:t>
            </a:r>
            <a:r>
              <a:rPr lang="en-ID" dirty="0" smtClean="0"/>
              <a:t> </a:t>
            </a:r>
            <a:r>
              <a:rPr lang="en-ID" dirty="0" err="1" smtClean="0"/>
              <a:t>Pembentukan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Susunan</a:t>
            </a:r>
            <a:r>
              <a:rPr lang="en-ID" dirty="0" smtClean="0"/>
              <a:t> </a:t>
            </a:r>
            <a:r>
              <a:rPr lang="en-ID" dirty="0" err="1" smtClean="0"/>
              <a:t>Perangkat</a:t>
            </a:r>
            <a:r>
              <a:rPr lang="en-ID" dirty="0" smtClean="0"/>
              <a:t> Daerah (</a:t>
            </a:r>
            <a:r>
              <a:rPr lang="en-ID" dirty="0" err="1" smtClean="0"/>
              <a:t>Lembaran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2016 </a:t>
            </a:r>
            <a:r>
              <a:rPr lang="en-ID" dirty="0" err="1" smtClean="0"/>
              <a:t>Nomor</a:t>
            </a:r>
            <a:r>
              <a:rPr lang="en-ID" dirty="0" smtClean="0"/>
              <a:t> 13, </a:t>
            </a:r>
            <a:r>
              <a:rPr lang="en-ID" dirty="0" err="1" smtClean="0"/>
              <a:t>Tambahan</a:t>
            </a:r>
            <a:r>
              <a:rPr lang="en-ID" dirty="0" smtClean="0"/>
              <a:t> </a:t>
            </a:r>
            <a:r>
              <a:rPr lang="en-ID" dirty="0" err="1" smtClean="0"/>
              <a:t>Lembaran</a:t>
            </a:r>
            <a:r>
              <a:rPr lang="en-ID" dirty="0" smtClean="0"/>
              <a:t> Daerah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Nomor</a:t>
            </a:r>
            <a:r>
              <a:rPr lang="en-ID" dirty="0" smtClean="0"/>
              <a:t> 99).</a:t>
            </a:r>
          </a:p>
        </p:txBody>
      </p:sp>
    </p:spTree>
    <p:extLst>
      <p:ext uri="{BB962C8B-B14F-4D97-AF65-F5344CB8AC3E}">
        <p14:creationId xmlns:p14="http://schemas.microsoft.com/office/powerpoint/2010/main" val="113353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DASAR 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ID" dirty="0" err="1" smtClean="0"/>
              <a:t>Peraturan</a:t>
            </a:r>
            <a:r>
              <a:rPr lang="en-ID" dirty="0" smtClean="0"/>
              <a:t> </a:t>
            </a:r>
            <a:r>
              <a:rPr lang="en-ID" dirty="0" err="1" smtClean="0"/>
              <a:t>Bupati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Nomor</a:t>
            </a:r>
            <a:r>
              <a:rPr lang="en-ID" dirty="0" smtClean="0"/>
              <a:t> 64 </a:t>
            </a:r>
            <a:r>
              <a:rPr lang="en-ID" dirty="0" err="1" smtClean="0"/>
              <a:t>Tahun</a:t>
            </a:r>
            <a:r>
              <a:rPr lang="en-ID" dirty="0" smtClean="0"/>
              <a:t> 2016 </a:t>
            </a:r>
            <a:r>
              <a:rPr lang="en-ID" dirty="0" err="1" smtClean="0"/>
              <a:t>tentang</a:t>
            </a:r>
            <a:r>
              <a:rPr lang="en-ID" dirty="0" smtClean="0"/>
              <a:t> </a:t>
            </a:r>
            <a:r>
              <a:rPr lang="en-ID" dirty="0" err="1" smtClean="0"/>
              <a:t>Kedudukan</a:t>
            </a:r>
            <a:r>
              <a:rPr lang="en-ID" dirty="0" smtClean="0"/>
              <a:t>, </a:t>
            </a:r>
            <a:r>
              <a:rPr lang="en-ID" dirty="0" err="1" smtClean="0"/>
              <a:t>Susunan</a:t>
            </a:r>
            <a:r>
              <a:rPr lang="en-ID" dirty="0" smtClean="0"/>
              <a:t> </a:t>
            </a:r>
            <a:r>
              <a:rPr lang="en-ID" dirty="0" err="1" smtClean="0"/>
              <a:t>Organisasi</a:t>
            </a:r>
            <a:r>
              <a:rPr lang="en-ID" dirty="0" smtClean="0"/>
              <a:t>, </a:t>
            </a:r>
            <a:r>
              <a:rPr lang="en-ID" dirty="0" err="1" smtClean="0"/>
              <a:t>Tugas</a:t>
            </a:r>
            <a:r>
              <a:rPr lang="en-ID" dirty="0" smtClean="0"/>
              <a:t> Dan </a:t>
            </a:r>
            <a:r>
              <a:rPr lang="en-ID" dirty="0" err="1" smtClean="0"/>
              <a:t>Fungsi</a:t>
            </a:r>
            <a:r>
              <a:rPr lang="en-ID" dirty="0" smtClean="0"/>
              <a:t> Serta Tata </a:t>
            </a:r>
            <a:r>
              <a:rPr lang="en-ID" dirty="0" err="1" smtClean="0"/>
              <a:t>Kerja</a:t>
            </a:r>
            <a:r>
              <a:rPr lang="en-ID" dirty="0" smtClean="0"/>
              <a:t> </a:t>
            </a:r>
            <a:r>
              <a:rPr lang="en-ID" dirty="0" err="1" smtClean="0"/>
              <a:t>Kecamatan</a:t>
            </a:r>
            <a:r>
              <a:rPr lang="en-ID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7708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VISI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Terwujudnya</a:t>
            </a:r>
            <a:r>
              <a:rPr lang="en-ID" dirty="0" smtClean="0"/>
              <a:t> </a:t>
            </a:r>
            <a:r>
              <a:rPr lang="en-ID" dirty="0" err="1" smtClean="0"/>
              <a:t>Aparatur</a:t>
            </a:r>
            <a:r>
              <a:rPr lang="en-ID" dirty="0" smtClean="0"/>
              <a:t> </a:t>
            </a:r>
            <a:r>
              <a:rPr lang="en-ID" dirty="0" err="1" smtClean="0"/>
              <a:t>Pemerintah</a:t>
            </a:r>
            <a:r>
              <a:rPr lang="en-ID" dirty="0" smtClean="0"/>
              <a:t> yang </a:t>
            </a:r>
            <a:r>
              <a:rPr lang="en-ID" dirty="0" err="1" smtClean="0"/>
              <a:t>profesional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bermoral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rangka</a:t>
            </a:r>
            <a:r>
              <a:rPr lang="en-ID" dirty="0" smtClean="0"/>
              <a:t> </a:t>
            </a:r>
            <a:r>
              <a:rPr lang="en-ID" dirty="0" err="1" smtClean="0"/>
              <a:t>pelayanan</a:t>
            </a:r>
            <a:r>
              <a:rPr lang="en-ID" dirty="0" smtClean="0"/>
              <a:t> prima </a:t>
            </a:r>
            <a:r>
              <a:rPr lang="en-ID" dirty="0" err="1" smtClean="0"/>
              <a:t>melalui</a:t>
            </a:r>
            <a:r>
              <a:rPr lang="en-ID" dirty="0" smtClean="0"/>
              <a:t> </a:t>
            </a:r>
            <a:r>
              <a:rPr lang="en-ID" dirty="0" err="1" smtClean="0"/>
              <a:t>kepemerintahan</a:t>
            </a:r>
            <a:r>
              <a:rPr lang="en-ID" dirty="0" smtClean="0"/>
              <a:t> yang </a:t>
            </a:r>
            <a:r>
              <a:rPr lang="en-ID" dirty="0" err="1" smtClean="0"/>
              <a:t>baik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6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MISI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Mewujudkan</a:t>
            </a:r>
            <a:r>
              <a:rPr lang="en-ID" dirty="0" smtClean="0"/>
              <a:t> </a:t>
            </a:r>
            <a:r>
              <a:rPr lang="en-ID" dirty="0" err="1" smtClean="0"/>
              <a:t>pengelolaan</a:t>
            </a:r>
            <a:r>
              <a:rPr lang="en-ID" dirty="0" smtClean="0"/>
              <a:t> </a:t>
            </a:r>
            <a:r>
              <a:rPr lang="en-ID" dirty="0" err="1" smtClean="0"/>
              <a:t>pemerintahan</a:t>
            </a:r>
            <a:r>
              <a:rPr lang="en-ID" dirty="0" smtClean="0"/>
              <a:t> yang </a:t>
            </a:r>
            <a:r>
              <a:rPr lang="en-ID" dirty="0" err="1" smtClean="0"/>
              <a:t>baik</a:t>
            </a:r>
            <a:r>
              <a:rPr lang="en-ID" dirty="0" smtClean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Memberdayakan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r>
              <a:rPr lang="en-ID" dirty="0" smtClean="0"/>
              <a:t> agar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menciptakan</a:t>
            </a:r>
            <a:r>
              <a:rPr lang="en-ID" dirty="0" smtClean="0"/>
              <a:t> </a:t>
            </a:r>
            <a:r>
              <a:rPr lang="en-ID" dirty="0" err="1" smtClean="0"/>
              <a:t>kondisi</a:t>
            </a:r>
            <a:r>
              <a:rPr lang="en-ID" dirty="0" smtClean="0"/>
              <a:t> yang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meningkatkan</a:t>
            </a:r>
            <a:r>
              <a:rPr lang="en-ID" dirty="0" smtClean="0"/>
              <a:t> </a:t>
            </a:r>
            <a:r>
              <a:rPr lang="en-ID" dirty="0" err="1" smtClean="0"/>
              <a:t>diri</a:t>
            </a:r>
            <a:r>
              <a:rPr lang="en-ID" dirty="0" smtClean="0"/>
              <a:t> / </a:t>
            </a:r>
            <a:r>
              <a:rPr lang="en-ID" dirty="0" err="1" smtClean="0"/>
              <a:t>masyarakat</a:t>
            </a:r>
            <a:r>
              <a:rPr lang="en-ID" dirty="0" smtClean="0"/>
              <a:t> </a:t>
            </a:r>
            <a:r>
              <a:rPr lang="en-ID" dirty="0" err="1" smtClean="0"/>
              <a:t>berdasarkan</a:t>
            </a:r>
            <a:r>
              <a:rPr lang="en-ID" dirty="0" smtClean="0"/>
              <a:t> </a:t>
            </a:r>
            <a:r>
              <a:rPr lang="en-ID" dirty="0" err="1" smtClean="0"/>
              <a:t>potensi</a:t>
            </a:r>
            <a:r>
              <a:rPr lang="en-ID" dirty="0" smtClean="0"/>
              <a:t>, </a:t>
            </a:r>
            <a:r>
              <a:rPr lang="en-ID" dirty="0" err="1" smtClean="0"/>
              <a:t>kebutuhan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aspirasi</a:t>
            </a:r>
            <a:r>
              <a:rPr lang="en-ID" dirty="0" smtClean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Mengembangkan</a:t>
            </a:r>
            <a:r>
              <a:rPr lang="en-ID" dirty="0" smtClean="0"/>
              <a:t> </a:t>
            </a:r>
            <a:r>
              <a:rPr lang="en-ID" dirty="0" err="1" smtClean="0"/>
              <a:t>kemampuan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peran</a:t>
            </a:r>
            <a:r>
              <a:rPr lang="en-ID" dirty="0" smtClean="0"/>
              <a:t> </a:t>
            </a:r>
            <a:r>
              <a:rPr lang="en-ID" dirty="0" err="1" smtClean="0"/>
              <a:t>serta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pembangunan</a:t>
            </a:r>
            <a:r>
              <a:rPr lang="en-ID" dirty="0" smtClean="0"/>
              <a:t> </a:t>
            </a:r>
            <a:r>
              <a:rPr lang="en-ID" dirty="0" err="1" smtClean="0"/>
              <a:t>sosial</a:t>
            </a:r>
            <a:r>
              <a:rPr lang="en-ID" dirty="0" smtClean="0"/>
              <a:t> agar </a:t>
            </a:r>
            <a:r>
              <a:rPr lang="en-ID" dirty="0" err="1" smtClean="0"/>
              <a:t>masyarakat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secara</a:t>
            </a:r>
            <a:r>
              <a:rPr lang="en-ID" dirty="0" smtClean="0"/>
              <a:t> </a:t>
            </a:r>
            <a:r>
              <a:rPr lang="en-ID" dirty="0" err="1" smtClean="0"/>
              <a:t>bertahap</a:t>
            </a:r>
            <a:r>
              <a:rPr lang="en-ID" dirty="0" smtClean="0"/>
              <a:t> </a:t>
            </a:r>
            <a:r>
              <a:rPr lang="en-ID" dirty="0" err="1" smtClean="0"/>
              <a:t>mampu</a:t>
            </a:r>
            <a:r>
              <a:rPr lang="en-ID" dirty="0" smtClean="0"/>
              <a:t> </a:t>
            </a:r>
            <a:r>
              <a:rPr lang="en-ID" dirty="0" err="1" smtClean="0"/>
              <a:t>membangun</a:t>
            </a:r>
            <a:r>
              <a:rPr lang="en-ID" dirty="0" smtClean="0"/>
              <a:t> </a:t>
            </a:r>
            <a:r>
              <a:rPr lang="en-ID" dirty="0" err="1" smtClean="0"/>
              <a:t>dirinya</a:t>
            </a:r>
            <a:r>
              <a:rPr lang="en-ID" dirty="0" smtClean="0"/>
              <a:t> </a:t>
            </a:r>
            <a:r>
              <a:rPr lang="en-ID" dirty="0" err="1" smtClean="0"/>
              <a:t>sendiri</a:t>
            </a:r>
            <a:r>
              <a:rPr lang="en-ID" dirty="0" smtClean="0"/>
              <a:t>, </a:t>
            </a:r>
            <a:r>
              <a:rPr lang="en-ID" dirty="0" err="1" smtClean="0"/>
              <a:t>keluarga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lingkungan</a:t>
            </a:r>
            <a:r>
              <a:rPr lang="en-ID" dirty="0" smtClean="0"/>
              <a:t> </a:t>
            </a:r>
            <a:r>
              <a:rPr lang="en-ID" dirty="0" err="1" smtClean="0"/>
              <a:t>secara</a:t>
            </a:r>
            <a:r>
              <a:rPr lang="en-ID" dirty="0" smtClean="0"/>
              <a:t> </a:t>
            </a:r>
            <a:r>
              <a:rPr lang="en-ID" dirty="0" err="1" smtClean="0"/>
              <a:t>mandiri</a:t>
            </a:r>
            <a:r>
              <a:rPr lang="en-ID" dirty="0" smtClean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Meningkatkan</a:t>
            </a:r>
            <a:r>
              <a:rPr lang="en-ID" dirty="0" smtClean="0"/>
              <a:t> </a:t>
            </a:r>
            <a:r>
              <a:rPr lang="en-ID" dirty="0" err="1" smtClean="0"/>
              <a:t>kualitas</a:t>
            </a:r>
            <a:r>
              <a:rPr lang="en-ID" dirty="0" smtClean="0"/>
              <a:t> </a:t>
            </a:r>
            <a:r>
              <a:rPr lang="en-ID" dirty="0" err="1" smtClean="0"/>
              <a:t>pelayanan</a:t>
            </a:r>
            <a:r>
              <a:rPr lang="en-ID" dirty="0" smtClean="0"/>
              <a:t> </a:t>
            </a:r>
            <a:r>
              <a:rPr lang="en-ID" dirty="0" err="1" smtClean="0"/>
              <a:t>dasar</a:t>
            </a:r>
            <a:r>
              <a:rPr lang="en-ID" dirty="0" smtClean="0"/>
              <a:t>, </a:t>
            </a:r>
            <a:r>
              <a:rPr lang="en-ID" dirty="0" err="1" smtClean="0"/>
              <a:t>kesehatan</a:t>
            </a:r>
            <a:r>
              <a:rPr lang="en-ID" dirty="0" smtClean="0"/>
              <a:t>, </a:t>
            </a:r>
            <a:r>
              <a:rPr lang="en-ID" dirty="0" err="1" smtClean="0"/>
              <a:t>pendidikan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infrastruktur</a:t>
            </a:r>
            <a:r>
              <a:rPr lang="en-ID" dirty="0" smtClean="0"/>
              <a:t> RT / RW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perekonomian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2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/>
              <a:t>MOTTO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ID" b="1" dirty="0" smtClean="0"/>
              <a:t>“HEBAT”</a:t>
            </a:r>
          </a:p>
          <a:p>
            <a:pPr marL="0" indent="0">
              <a:buNone/>
            </a:pPr>
            <a:r>
              <a:rPr lang="en-ID" sz="2800" dirty="0" err="1" smtClean="0"/>
              <a:t>Merupakan</a:t>
            </a:r>
            <a:r>
              <a:rPr lang="en-ID" sz="2800" dirty="0" smtClean="0"/>
              <a:t> </a:t>
            </a:r>
            <a:r>
              <a:rPr lang="en-ID" sz="2800" dirty="0" err="1" smtClean="0"/>
              <a:t>sikap</a:t>
            </a:r>
            <a:r>
              <a:rPr lang="en-ID" sz="2800" dirty="0" smtClean="0"/>
              <a:t> </a:t>
            </a:r>
            <a:r>
              <a:rPr lang="en-ID" sz="2800" dirty="0" err="1" smtClean="0"/>
              <a:t>pegawai</a:t>
            </a:r>
            <a:r>
              <a:rPr lang="en-ID" sz="2800" dirty="0" smtClean="0"/>
              <a:t> </a:t>
            </a:r>
            <a:r>
              <a:rPr lang="en-ID" sz="2800" dirty="0"/>
              <a:t>K</a:t>
            </a:r>
            <a:r>
              <a:rPr lang="en-ID" sz="2800" dirty="0" smtClean="0"/>
              <a:t>antor </a:t>
            </a:r>
            <a:r>
              <a:rPr lang="en-ID" sz="2800" dirty="0" err="1" smtClean="0"/>
              <a:t>Kelurahan</a:t>
            </a:r>
            <a:r>
              <a:rPr lang="en-ID" sz="2800" dirty="0" smtClean="0"/>
              <a:t> </a:t>
            </a:r>
            <a:r>
              <a:rPr lang="en-ID" sz="2800" dirty="0" err="1" smtClean="0"/>
              <a:t>Pati</a:t>
            </a:r>
            <a:r>
              <a:rPr lang="en-ID" sz="2800" dirty="0" smtClean="0"/>
              <a:t> </a:t>
            </a:r>
            <a:r>
              <a:rPr lang="en-ID" sz="2800" dirty="0" err="1" smtClean="0"/>
              <a:t>Wetan</a:t>
            </a:r>
            <a:r>
              <a:rPr lang="en-ID" sz="2800" dirty="0" smtClean="0"/>
              <a:t> di </a:t>
            </a:r>
            <a:r>
              <a:rPr lang="en-ID" sz="2800" dirty="0" err="1" smtClean="0"/>
              <a:t>dalam</a:t>
            </a:r>
            <a:r>
              <a:rPr lang="en-ID" sz="2800" dirty="0" smtClean="0"/>
              <a:t> </a:t>
            </a:r>
            <a:r>
              <a:rPr lang="en-ID" sz="2800" dirty="0" err="1" smtClean="0"/>
              <a:t>memberikan</a:t>
            </a:r>
            <a:r>
              <a:rPr lang="en-ID" sz="2800" dirty="0" smtClean="0"/>
              <a:t> </a:t>
            </a:r>
            <a:r>
              <a:rPr lang="en-ID" sz="2800" dirty="0" err="1" smtClean="0"/>
              <a:t>pelayanan</a:t>
            </a:r>
            <a:r>
              <a:rPr lang="en-ID" sz="2800" dirty="0" smtClean="0"/>
              <a:t> </a:t>
            </a:r>
            <a:r>
              <a:rPr lang="en-ID" sz="2800" dirty="0" err="1" smtClean="0"/>
              <a:t>masyarakat</a:t>
            </a:r>
            <a:r>
              <a:rPr lang="en-ID" sz="2800" dirty="0" smtClean="0"/>
              <a:t> </a:t>
            </a:r>
            <a:r>
              <a:rPr lang="en-ID" sz="2800" dirty="0" err="1" smtClean="0"/>
              <a:t>diharapkan</a:t>
            </a:r>
            <a:r>
              <a:rPr lang="en-ID" sz="2800" dirty="0" smtClean="0"/>
              <a:t> </a:t>
            </a:r>
            <a:r>
              <a:rPr lang="en-ID" sz="2800" dirty="0" err="1" smtClean="0"/>
              <a:t>mampu</a:t>
            </a:r>
            <a:r>
              <a:rPr lang="en-ID" sz="2800" dirty="0" smtClean="0"/>
              <a:t> </a:t>
            </a:r>
            <a:r>
              <a:rPr lang="en-ID" sz="2800" dirty="0" err="1" smtClean="0"/>
              <a:t>memberikan</a:t>
            </a:r>
            <a:r>
              <a:rPr lang="en-ID" sz="2800" dirty="0" smtClean="0"/>
              <a:t> yang </a:t>
            </a:r>
            <a:r>
              <a:rPr lang="en-ID" sz="2800" dirty="0" err="1" smtClean="0"/>
              <a:t>terbaik</a:t>
            </a:r>
            <a:r>
              <a:rPr lang="en-ID" sz="2800" dirty="0" smtClean="0"/>
              <a:t>, </a:t>
            </a:r>
            <a:r>
              <a:rPr lang="en-ID" sz="2800" dirty="0" err="1" smtClean="0"/>
              <a:t>bertanggungjawab</a:t>
            </a:r>
            <a:r>
              <a:rPr lang="en-ID" sz="2800" dirty="0" smtClean="0"/>
              <a:t>, </a:t>
            </a:r>
            <a:r>
              <a:rPr lang="en-ID" sz="2800" dirty="0" err="1" smtClean="0"/>
              <a:t>akuntabel</a:t>
            </a:r>
            <a:r>
              <a:rPr lang="en-ID" sz="2800" dirty="0" smtClean="0"/>
              <a:t>, </a:t>
            </a:r>
            <a:r>
              <a:rPr lang="en-ID" sz="2800" dirty="0" err="1" smtClean="0"/>
              <a:t>inovatif</a:t>
            </a:r>
            <a:r>
              <a:rPr lang="en-ID" sz="2800" dirty="0" smtClean="0"/>
              <a:t>, </a:t>
            </a:r>
            <a:r>
              <a:rPr lang="en-ID" sz="2800" dirty="0" err="1" smtClean="0"/>
              <a:t>konsisten</a:t>
            </a:r>
            <a:r>
              <a:rPr lang="en-ID" sz="2800" dirty="0" smtClean="0"/>
              <a:t>, </a:t>
            </a:r>
            <a:r>
              <a:rPr lang="en-ID" sz="2800" dirty="0" err="1" smtClean="0"/>
              <a:t>ramah</a:t>
            </a:r>
            <a:r>
              <a:rPr lang="en-ID" sz="2800" dirty="0" smtClean="0"/>
              <a:t> </a:t>
            </a:r>
            <a:r>
              <a:rPr lang="en-ID" sz="2800" dirty="0" err="1" smtClean="0"/>
              <a:t>dan</a:t>
            </a:r>
            <a:r>
              <a:rPr lang="en-ID" sz="2800" dirty="0" smtClean="0"/>
              <a:t> </a:t>
            </a:r>
            <a:r>
              <a:rPr lang="en-ID" sz="2800" dirty="0" err="1" smtClean="0"/>
              <a:t>mampu</a:t>
            </a:r>
            <a:r>
              <a:rPr lang="en-ID" sz="2800" dirty="0" smtClean="0"/>
              <a:t> </a:t>
            </a:r>
            <a:r>
              <a:rPr lang="en-ID" sz="2800" dirty="0" err="1" smtClean="0"/>
              <a:t>bekerja</a:t>
            </a:r>
            <a:r>
              <a:rPr lang="en-ID" sz="2800" dirty="0" smtClean="0"/>
              <a:t> </a:t>
            </a:r>
            <a:r>
              <a:rPr lang="en-ID" sz="2800" dirty="0" err="1" smtClean="0"/>
              <a:t>sesuai</a:t>
            </a:r>
            <a:r>
              <a:rPr lang="en-ID" sz="2800" dirty="0" smtClean="0"/>
              <a:t> target </a:t>
            </a:r>
            <a:r>
              <a:rPr lang="en-ID" sz="2800" dirty="0" err="1" smtClean="0"/>
              <a:t>kinerja</a:t>
            </a:r>
            <a:r>
              <a:rPr lang="en-ID" sz="2800" dirty="0" smtClean="0"/>
              <a:t> yang </a:t>
            </a:r>
            <a:r>
              <a:rPr lang="en-ID" sz="2800" dirty="0" err="1" smtClean="0"/>
              <a:t>telah</a:t>
            </a:r>
            <a:r>
              <a:rPr lang="en-ID" sz="2800" dirty="0" smtClean="0"/>
              <a:t> </a:t>
            </a:r>
            <a:r>
              <a:rPr lang="en-ID" sz="2800" dirty="0" err="1" smtClean="0"/>
              <a:t>ditetapkan</a:t>
            </a:r>
            <a:r>
              <a:rPr lang="en-ID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76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643782"/>
          </a:xfrm>
        </p:spPr>
        <p:txBody>
          <a:bodyPr>
            <a:noAutofit/>
          </a:bodyPr>
          <a:lstStyle/>
          <a:p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273050"/>
            <a:ext cx="5770984" cy="5853113"/>
          </a:xfrm>
        </p:spPr>
        <p:txBody>
          <a:bodyPr/>
          <a:lstStyle/>
          <a:p>
            <a:pPr marL="0" indent="0">
              <a:buNone/>
            </a:pPr>
            <a:r>
              <a:rPr lang="en-ID" sz="2800" b="1" dirty="0" smtClean="0"/>
              <a:t>BATAS WILAYAH :</a:t>
            </a:r>
          </a:p>
          <a:p>
            <a:r>
              <a:rPr lang="en-ID" sz="2400" dirty="0" err="1" smtClean="0"/>
              <a:t>Sebelah</a:t>
            </a:r>
            <a:r>
              <a:rPr lang="en-ID" sz="2400" dirty="0" smtClean="0"/>
              <a:t> Utara : </a:t>
            </a:r>
            <a:r>
              <a:rPr lang="en-ID" sz="2400" dirty="0" err="1" smtClean="0"/>
              <a:t>Kelurahan</a:t>
            </a:r>
            <a:r>
              <a:rPr lang="en-ID" sz="2400" dirty="0" smtClean="0"/>
              <a:t> </a:t>
            </a:r>
            <a:r>
              <a:rPr lang="en-ID" sz="2400" dirty="0" err="1" smtClean="0"/>
              <a:t>Parenggan</a:t>
            </a:r>
            <a:endParaRPr lang="en-ID" sz="2400" dirty="0" smtClean="0"/>
          </a:p>
          <a:p>
            <a:r>
              <a:rPr lang="en-ID" sz="2400" dirty="0" err="1" smtClean="0"/>
              <a:t>Sebelah</a:t>
            </a:r>
            <a:r>
              <a:rPr lang="en-ID" sz="2400" dirty="0" smtClean="0"/>
              <a:t> Selatan : </a:t>
            </a:r>
            <a:r>
              <a:rPr lang="en-ID" sz="2400" dirty="0" err="1" smtClean="0"/>
              <a:t>Kelurahan</a:t>
            </a:r>
            <a:r>
              <a:rPr lang="en-ID" sz="2400" dirty="0" smtClean="0"/>
              <a:t> </a:t>
            </a:r>
            <a:r>
              <a:rPr lang="en-ID" sz="2400" dirty="0" err="1" smtClean="0"/>
              <a:t>Pati</a:t>
            </a:r>
            <a:r>
              <a:rPr lang="en-ID" sz="2400" dirty="0" smtClean="0"/>
              <a:t> </a:t>
            </a:r>
            <a:r>
              <a:rPr lang="en-ID" sz="2400" dirty="0" err="1" smtClean="0"/>
              <a:t>Kidul</a:t>
            </a:r>
            <a:r>
              <a:rPr lang="en-ID" sz="2400" dirty="0" smtClean="0"/>
              <a:t> </a:t>
            </a:r>
            <a:r>
              <a:rPr lang="en-ID" sz="2400" dirty="0" err="1" smtClean="0"/>
              <a:t>dan</a:t>
            </a:r>
            <a:r>
              <a:rPr lang="en-ID" sz="2400" dirty="0"/>
              <a:t> </a:t>
            </a:r>
            <a:r>
              <a:rPr lang="en-ID" sz="2400" dirty="0" err="1" smtClean="0"/>
              <a:t>Desa</a:t>
            </a:r>
            <a:r>
              <a:rPr lang="en-ID" sz="2400" dirty="0" smtClean="0"/>
              <a:t> Gajah </a:t>
            </a:r>
            <a:r>
              <a:rPr lang="en-ID" sz="2400" dirty="0" err="1" smtClean="0"/>
              <a:t>Mati</a:t>
            </a:r>
            <a:endParaRPr lang="en-ID" sz="2400" dirty="0" smtClean="0"/>
          </a:p>
          <a:p>
            <a:r>
              <a:rPr lang="en-ID" sz="2400" dirty="0" err="1" smtClean="0"/>
              <a:t>Sebelah</a:t>
            </a:r>
            <a:r>
              <a:rPr lang="en-ID" sz="2400" dirty="0" smtClean="0"/>
              <a:t> </a:t>
            </a:r>
            <a:r>
              <a:rPr lang="en-ID" sz="2400" dirty="0" err="1" smtClean="0"/>
              <a:t>Timur</a:t>
            </a:r>
            <a:r>
              <a:rPr lang="en-ID" sz="2400" dirty="0" smtClean="0"/>
              <a:t> : </a:t>
            </a:r>
            <a:r>
              <a:rPr lang="en-ID" sz="2400" dirty="0" err="1" smtClean="0"/>
              <a:t>Kelurahan</a:t>
            </a:r>
            <a:r>
              <a:rPr lang="en-ID" sz="2400" dirty="0" smtClean="0"/>
              <a:t> </a:t>
            </a:r>
            <a:r>
              <a:rPr lang="en-ID" sz="2400" dirty="0" err="1" smtClean="0"/>
              <a:t>Kalidoro</a:t>
            </a:r>
            <a:r>
              <a:rPr lang="en-ID" sz="2400" dirty="0" smtClean="0"/>
              <a:t>, </a:t>
            </a:r>
            <a:r>
              <a:rPr lang="en-ID" sz="2400" dirty="0" err="1" smtClean="0"/>
              <a:t>Desa</a:t>
            </a:r>
            <a:r>
              <a:rPr lang="en-ID" sz="2400" dirty="0" smtClean="0"/>
              <a:t> </a:t>
            </a:r>
            <a:r>
              <a:rPr lang="en-ID" sz="2400" dirty="0" err="1" smtClean="0"/>
              <a:t>Semampir</a:t>
            </a:r>
            <a:r>
              <a:rPr lang="en-ID" sz="2400" dirty="0" smtClean="0"/>
              <a:t>, </a:t>
            </a:r>
            <a:r>
              <a:rPr lang="en-ID" sz="2400" dirty="0" err="1" smtClean="0"/>
              <a:t>dan</a:t>
            </a:r>
            <a:r>
              <a:rPr lang="en-ID" sz="2400" dirty="0" smtClean="0"/>
              <a:t> </a:t>
            </a:r>
            <a:r>
              <a:rPr lang="en-ID" sz="2400" dirty="0" err="1" smtClean="0"/>
              <a:t>Desa</a:t>
            </a:r>
            <a:r>
              <a:rPr lang="en-ID" sz="2400" dirty="0" smtClean="0"/>
              <a:t> </a:t>
            </a:r>
            <a:r>
              <a:rPr lang="en-ID" sz="2400" dirty="0" err="1" smtClean="0"/>
              <a:t>Sidoharjo</a:t>
            </a:r>
            <a:endParaRPr lang="en-ID" sz="2400" dirty="0" smtClean="0"/>
          </a:p>
          <a:p>
            <a:r>
              <a:rPr lang="en-ID" sz="2400" dirty="0" err="1" smtClean="0"/>
              <a:t>Sebelah</a:t>
            </a:r>
            <a:r>
              <a:rPr lang="en-ID" sz="2400" dirty="0" smtClean="0"/>
              <a:t> Barat : </a:t>
            </a:r>
            <a:r>
              <a:rPr lang="en-ID" sz="2400" dirty="0" err="1" smtClean="0"/>
              <a:t>Kelurahan</a:t>
            </a:r>
            <a:r>
              <a:rPr lang="en-ID" sz="2400" dirty="0" smtClean="0"/>
              <a:t> </a:t>
            </a:r>
            <a:r>
              <a:rPr lang="en-ID" sz="2400" dirty="0" err="1" smtClean="0"/>
              <a:t>Pati</a:t>
            </a:r>
            <a:r>
              <a:rPr lang="en-ID" sz="2400" dirty="0" smtClean="0"/>
              <a:t> </a:t>
            </a:r>
            <a:r>
              <a:rPr lang="en-ID" sz="2400" dirty="0" err="1" smtClean="0"/>
              <a:t>Lor</a:t>
            </a:r>
            <a:endParaRPr lang="en-ID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115955" y="3292419"/>
            <a:ext cx="3111209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GEOGRAFIS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03585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988840"/>
            <a:ext cx="5770984" cy="4137323"/>
          </a:xfrm>
        </p:spPr>
        <p:txBody>
          <a:bodyPr/>
          <a:lstStyle/>
          <a:p>
            <a:pPr marL="0" indent="0">
              <a:buNone/>
            </a:pPr>
            <a:r>
              <a:rPr lang="en-ID" sz="2800" b="1" dirty="0" smtClean="0"/>
              <a:t>LUAS WILAYAH : 26,667 Ha</a:t>
            </a:r>
          </a:p>
          <a:p>
            <a:r>
              <a:rPr lang="en-ID" sz="2400" dirty="0" smtClean="0"/>
              <a:t>Tanah </a:t>
            </a:r>
            <a:r>
              <a:rPr lang="en-ID" sz="2400" dirty="0" err="1" smtClean="0"/>
              <a:t>Kering</a:t>
            </a:r>
            <a:r>
              <a:rPr lang="en-ID" sz="2400" dirty="0" smtClean="0"/>
              <a:t> : 26,66Ha</a:t>
            </a:r>
          </a:p>
          <a:p>
            <a:r>
              <a:rPr lang="en-ID" sz="2400" dirty="0" err="1" smtClean="0"/>
              <a:t>Pemukiman</a:t>
            </a:r>
            <a:r>
              <a:rPr lang="en-ID" sz="2400" dirty="0" smtClean="0"/>
              <a:t> : 26Ha</a:t>
            </a:r>
          </a:p>
          <a:p>
            <a:r>
              <a:rPr lang="en-ID" sz="2400" dirty="0" err="1" smtClean="0"/>
              <a:t>Pekarangan</a:t>
            </a:r>
            <a:r>
              <a:rPr lang="en-ID" sz="2400" dirty="0" smtClean="0"/>
              <a:t> : 0,66Ha</a:t>
            </a:r>
          </a:p>
          <a:p>
            <a:pPr marL="0" indent="0">
              <a:buNone/>
            </a:pPr>
            <a:endParaRPr lang="en-ID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115955" y="2500331"/>
            <a:ext cx="3111209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GEOGRAFIS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63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844825"/>
            <a:ext cx="5770984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ID" sz="2800" b="1" dirty="0" smtClean="0"/>
              <a:t>JUMLAH RT, RW, </a:t>
            </a:r>
            <a:r>
              <a:rPr lang="en-ID" sz="2800" b="1" dirty="0" err="1" smtClean="0"/>
              <a:t>dan</a:t>
            </a:r>
            <a:r>
              <a:rPr lang="en-ID" sz="2800" b="1" dirty="0" smtClean="0"/>
              <a:t> DAWIS :</a:t>
            </a:r>
          </a:p>
          <a:p>
            <a:pPr algn="ctr"/>
            <a:r>
              <a:rPr lang="en-ID" sz="2400" dirty="0" err="1" smtClean="0"/>
              <a:t>Rukun</a:t>
            </a:r>
            <a:r>
              <a:rPr lang="en-ID" sz="2400" dirty="0" smtClean="0"/>
              <a:t> </a:t>
            </a:r>
            <a:r>
              <a:rPr lang="en-ID" sz="2400" dirty="0" err="1" smtClean="0"/>
              <a:t>Tetangga</a:t>
            </a:r>
            <a:r>
              <a:rPr lang="en-ID" sz="2400" dirty="0" smtClean="0"/>
              <a:t> </a:t>
            </a:r>
            <a:r>
              <a:rPr lang="en-ID" sz="2400" dirty="0" err="1" smtClean="0"/>
              <a:t>sebanyak</a:t>
            </a:r>
            <a:r>
              <a:rPr lang="en-ID" sz="2400" dirty="0" smtClean="0"/>
              <a:t> 17.</a:t>
            </a:r>
          </a:p>
          <a:p>
            <a:pPr algn="ctr"/>
            <a:r>
              <a:rPr lang="en-ID" sz="2400" dirty="0" err="1" smtClean="0"/>
              <a:t>Rukun</a:t>
            </a:r>
            <a:r>
              <a:rPr lang="en-ID" sz="2400" dirty="0" smtClean="0"/>
              <a:t> </a:t>
            </a:r>
            <a:r>
              <a:rPr lang="en-ID" sz="2400" dirty="0" err="1" smtClean="0"/>
              <a:t>Warga</a:t>
            </a:r>
            <a:r>
              <a:rPr lang="en-ID" sz="2400" dirty="0" smtClean="0"/>
              <a:t> </a:t>
            </a:r>
            <a:r>
              <a:rPr lang="en-ID" sz="2400" dirty="0" err="1" smtClean="0"/>
              <a:t>sebanyak</a:t>
            </a:r>
            <a:r>
              <a:rPr lang="en-ID" sz="2400" dirty="0" smtClean="0"/>
              <a:t> 3.</a:t>
            </a:r>
          </a:p>
          <a:p>
            <a:pPr algn="ctr"/>
            <a:r>
              <a:rPr lang="en-ID" sz="2400" dirty="0" err="1" smtClean="0"/>
              <a:t>Dawis</a:t>
            </a:r>
            <a:r>
              <a:rPr lang="en-ID" sz="2400" dirty="0" smtClean="0"/>
              <a:t> </a:t>
            </a:r>
            <a:r>
              <a:rPr lang="en-ID" sz="2400" dirty="0" err="1" smtClean="0"/>
              <a:t>sebanyak</a:t>
            </a:r>
            <a:r>
              <a:rPr lang="en-ID" sz="2400" dirty="0" smtClean="0"/>
              <a:t> 39. 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115955" y="2644347"/>
            <a:ext cx="3111209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GEOGRAFIS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9778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628800"/>
            <a:ext cx="5770984" cy="2664296"/>
          </a:xfrm>
        </p:spPr>
        <p:txBody>
          <a:bodyPr/>
          <a:lstStyle/>
          <a:p>
            <a:pPr marL="0" indent="0" algn="ctr">
              <a:buNone/>
            </a:pPr>
            <a:endParaRPr lang="en-ID" sz="2800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KEPENDUDUKAN</a:t>
            </a:r>
            <a:endParaRPr lang="en-US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3" t="31834" r="40196" b="57580"/>
          <a:stretch/>
        </p:blipFill>
        <p:spPr bwMode="auto">
          <a:xfrm>
            <a:off x="2939032" y="1556792"/>
            <a:ext cx="5737423" cy="107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9" t="44581" r="28538" b="46120"/>
          <a:stretch/>
        </p:blipFill>
        <p:spPr bwMode="auto">
          <a:xfrm>
            <a:off x="2426598" y="2633355"/>
            <a:ext cx="638907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468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340768"/>
            <a:ext cx="5770984" cy="280831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ID" sz="2800" b="1" dirty="0" err="1" smtClean="0"/>
              <a:t>Sarana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Pendidikan</a:t>
            </a:r>
            <a:r>
              <a:rPr lang="en-ID" sz="2800" b="1" dirty="0" smtClean="0"/>
              <a:t> di </a:t>
            </a:r>
            <a:r>
              <a:rPr lang="en-ID" sz="2800" b="1" dirty="0" err="1" smtClean="0"/>
              <a:t>Kelurahan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Pati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Wetan</a:t>
            </a:r>
            <a:r>
              <a:rPr lang="en-ID" sz="2800" b="1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600" dirty="0" smtClean="0"/>
              <a:t>TK / PAUD / BKB	: 3 TK, 3 BKB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600" dirty="0" smtClean="0"/>
              <a:t>SD / MI		: 3 SDN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600" dirty="0" smtClean="0"/>
              <a:t>SMP / MTs		: 1 SMPN, 1 SMP </a:t>
            </a:r>
            <a:r>
              <a:rPr lang="en-ID" sz="2600" dirty="0" err="1" smtClean="0"/>
              <a:t>Swasta</a:t>
            </a:r>
            <a:endParaRPr lang="en-ID" sz="26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600" dirty="0" smtClean="0"/>
              <a:t>SLTA / MAN	: </a:t>
            </a:r>
            <a:r>
              <a:rPr lang="en-ID" sz="2600" dirty="0" err="1" smtClean="0"/>
              <a:t>tidak</a:t>
            </a:r>
            <a:r>
              <a:rPr lang="en-ID" sz="2600" dirty="0" smtClean="0"/>
              <a:t> </a:t>
            </a:r>
            <a:r>
              <a:rPr lang="en-ID" sz="2600" dirty="0" err="1" smtClean="0"/>
              <a:t>ada</a:t>
            </a:r>
            <a:endParaRPr lang="en-ID" sz="26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600" dirty="0" smtClean="0"/>
              <a:t>SLB			: </a:t>
            </a:r>
            <a:r>
              <a:rPr lang="en-ID" sz="2600" dirty="0" err="1" smtClean="0"/>
              <a:t>tidak</a:t>
            </a:r>
            <a:r>
              <a:rPr lang="en-ID" sz="2600" dirty="0" smtClean="0"/>
              <a:t> </a:t>
            </a:r>
            <a:r>
              <a:rPr lang="en-ID" sz="2600" dirty="0" err="1" smtClean="0"/>
              <a:t>ada</a:t>
            </a:r>
            <a:endParaRPr lang="en-ID" sz="2600" dirty="0" smtClean="0"/>
          </a:p>
          <a:p>
            <a:pPr marL="514350" indent="-514350">
              <a:buFont typeface="+mj-lt"/>
              <a:buAutoNum type="alphaLcPeriod"/>
            </a:pPr>
            <a:endParaRPr lang="en-ID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PENDIDIKAN</a:t>
            </a:r>
            <a:endParaRPr lang="en-US" sz="3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7" t="28666" r="29462" b="64172"/>
          <a:stretch/>
        </p:blipFill>
        <p:spPr bwMode="auto">
          <a:xfrm>
            <a:off x="2482582" y="3861048"/>
            <a:ext cx="620150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751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340768"/>
            <a:ext cx="5770984" cy="295232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ID" sz="2800" b="1" dirty="0" err="1" smtClean="0"/>
              <a:t>Sarana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Kesehatan</a:t>
            </a:r>
            <a:r>
              <a:rPr lang="en-ID" sz="2800" b="1" dirty="0" smtClean="0"/>
              <a:t> di </a:t>
            </a:r>
            <a:r>
              <a:rPr lang="en-ID" sz="2800" b="1" dirty="0" err="1" smtClean="0"/>
              <a:t>Kelurahan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Pati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Wetan</a:t>
            </a:r>
            <a:r>
              <a:rPr lang="en-ID" sz="2800" b="1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Puskesmas</a:t>
            </a:r>
            <a:r>
              <a:rPr lang="en-ID" sz="2800" dirty="0" smtClean="0"/>
              <a:t>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Posyandu</a:t>
            </a:r>
            <a:r>
              <a:rPr lang="en-ID" sz="2800" dirty="0" smtClean="0"/>
              <a:t>		: 3 </a:t>
            </a:r>
            <a:r>
              <a:rPr lang="en-ID" sz="2800" dirty="0" err="1" smtClean="0"/>
              <a:t>tempat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Klinik</a:t>
            </a:r>
            <a:r>
              <a:rPr lang="en-ID" sz="2800" dirty="0" smtClean="0"/>
              <a:t>		: 2 </a:t>
            </a:r>
            <a:r>
              <a:rPr lang="en-ID" sz="2800" dirty="0" err="1" smtClean="0"/>
              <a:t>tempat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Bidan</a:t>
            </a:r>
            <a:r>
              <a:rPr lang="en-ID" sz="2800" dirty="0" smtClean="0"/>
              <a:t> </a:t>
            </a:r>
            <a:r>
              <a:rPr lang="en-ID" sz="2800" dirty="0" err="1" smtClean="0"/>
              <a:t>Kelurahan</a:t>
            </a:r>
            <a:r>
              <a:rPr lang="en-ID" sz="2800" dirty="0" smtClean="0"/>
              <a:t>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Dokter</a:t>
            </a:r>
            <a:r>
              <a:rPr lang="en-ID" sz="2800" dirty="0" smtClean="0"/>
              <a:t> </a:t>
            </a:r>
            <a:r>
              <a:rPr lang="en-ID" sz="2800" dirty="0" err="1" smtClean="0"/>
              <a:t>Praktek</a:t>
            </a:r>
            <a:r>
              <a:rPr lang="en-ID" sz="2800" dirty="0" smtClean="0"/>
              <a:t>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smtClean="0"/>
              <a:t>Bank </a:t>
            </a:r>
            <a:r>
              <a:rPr lang="en-ID" sz="2800" dirty="0" err="1" smtClean="0"/>
              <a:t>Sampah</a:t>
            </a:r>
            <a:r>
              <a:rPr lang="en-ID" sz="2800" dirty="0" smtClean="0"/>
              <a:t>	: 1 </a:t>
            </a:r>
            <a:r>
              <a:rPr lang="en-ID" sz="2800" dirty="0" err="1" smtClean="0"/>
              <a:t>tempat</a:t>
            </a:r>
            <a:endParaRPr lang="en-ID" sz="2800" dirty="0" smtClean="0"/>
          </a:p>
          <a:p>
            <a:pPr marL="0" indent="0">
              <a:buNone/>
            </a:pPr>
            <a:endParaRPr lang="en-ID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KESEHATAN</a:t>
            </a:r>
            <a:endParaRPr lang="en-US" sz="36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2" t="45993" r="29461" b="47077"/>
          <a:stretch/>
        </p:blipFill>
        <p:spPr bwMode="auto">
          <a:xfrm>
            <a:off x="2339752" y="4293096"/>
            <a:ext cx="6224954" cy="85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771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340768"/>
            <a:ext cx="5770984" cy="295232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ID" sz="2800" b="1" dirty="0" err="1" smtClean="0"/>
              <a:t>Sarana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Peribadatan</a:t>
            </a:r>
            <a:r>
              <a:rPr lang="en-ID" sz="2800" b="1" dirty="0" smtClean="0"/>
              <a:t> di </a:t>
            </a:r>
            <a:r>
              <a:rPr lang="en-ID" sz="2800" b="1" dirty="0" err="1" smtClean="0"/>
              <a:t>Kelurahan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Pati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Wetan</a:t>
            </a:r>
            <a:r>
              <a:rPr lang="en-ID" sz="2800" b="1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smtClean="0"/>
              <a:t>Masjid		: 4 masjid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Mushollah</a:t>
            </a:r>
            <a:r>
              <a:rPr lang="en-ID" sz="2800" dirty="0" smtClean="0"/>
              <a:t>		: 4 </a:t>
            </a:r>
            <a:r>
              <a:rPr lang="en-ID" sz="2800" dirty="0" err="1" smtClean="0"/>
              <a:t>Musholla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Majelis</a:t>
            </a:r>
            <a:r>
              <a:rPr lang="en-ID" sz="2800" dirty="0" smtClean="0"/>
              <a:t> </a:t>
            </a:r>
            <a:r>
              <a:rPr lang="en-ID" sz="2800" dirty="0" err="1" smtClean="0"/>
              <a:t>Ta’lim</a:t>
            </a:r>
            <a:r>
              <a:rPr lang="en-ID" sz="2800" dirty="0" smtClean="0"/>
              <a:t>	: 8 </a:t>
            </a:r>
            <a:r>
              <a:rPr lang="en-ID" sz="2800" dirty="0" err="1" smtClean="0"/>
              <a:t>Majelis</a:t>
            </a:r>
            <a:r>
              <a:rPr lang="en-ID" sz="2800" dirty="0" smtClean="0"/>
              <a:t> </a:t>
            </a:r>
            <a:r>
              <a:rPr lang="en-ID" sz="2800" dirty="0" err="1" smtClean="0"/>
              <a:t>Ta’lim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Gereja</a:t>
            </a:r>
            <a:r>
              <a:rPr lang="en-ID" sz="2800" dirty="0" smtClean="0"/>
              <a:t>		: 5 </a:t>
            </a:r>
            <a:r>
              <a:rPr lang="en-ID" sz="2800" dirty="0" err="1" smtClean="0"/>
              <a:t>Gereja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Vihara</a:t>
            </a:r>
            <a:r>
              <a:rPr lang="en-ID" sz="2800" dirty="0" smtClean="0"/>
              <a:t>	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Pura</a:t>
            </a:r>
            <a:r>
              <a:rPr lang="en-ID" sz="2800" dirty="0" smtClean="0"/>
              <a:t>	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Klenteng</a:t>
            </a:r>
            <a:r>
              <a:rPr lang="en-ID" sz="2800" dirty="0" smtClean="0"/>
              <a:t>		: 1 </a:t>
            </a:r>
            <a:r>
              <a:rPr lang="en-ID" sz="2800" dirty="0" err="1" smtClean="0"/>
              <a:t>Klenteng</a:t>
            </a:r>
            <a:endParaRPr lang="en-ID" sz="2800" dirty="0" smtClean="0"/>
          </a:p>
          <a:p>
            <a:pPr marL="0" indent="0">
              <a:buNone/>
            </a:pPr>
            <a:endParaRPr lang="en-ID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PERIBADATAN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90858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340768"/>
            <a:ext cx="5770984" cy="295232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ID" sz="2800" b="1" dirty="0" err="1" smtClean="0"/>
              <a:t>Sarana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Olahraga</a:t>
            </a:r>
            <a:r>
              <a:rPr lang="en-ID" sz="2800" b="1" dirty="0" smtClean="0"/>
              <a:t> di </a:t>
            </a:r>
            <a:r>
              <a:rPr lang="en-ID" sz="2800" b="1" dirty="0" err="1" smtClean="0"/>
              <a:t>Kelurahan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Pati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Wetan</a:t>
            </a:r>
            <a:r>
              <a:rPr lang="en-ID" sz="2800" b="1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Lapangan</a:t>
            </a:r>
            <a:r>
              <a:rPr lang="en-ID" sz="2800" dirty="0" smtClean="0"/>
              <a:t> </a:t>
            </a:r>
            <a:r>
              <a:rPr lang="en-ID" sz="2800" dirty="0" err="1" smtClean="0"/>
              <a:t>Sepak</a:t>
            </a:r>
            <a:r>
              <a:rPr lang="en-ID" sz="2800" dirty="0" smtClean="0"/>
              <a:t> Bola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Lapangan</a:t>
            </a:r>
            <a:r>
              <a:rPr lang="en-ID" sz="2800" dirty="0" smtClean="0"/>
              <a:t> Badminton	: 1 </a:t>
            </a:r>
            <a:r>
              <a:rPr lang="en-ID" sz="2800" dirty="0" err="1" smtClean="0"/>
              <a:t>tempat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Lapangan</a:t>
            </a:r>
            <a:r>
              <a:rPr lang="en-ID" sz="2800" dirty="0" smtClean="0"/>
              <a:t> Basket	: </a:t>
            </a:r>
            <a:r>
              <a:rPr lang="en-ID" sz="2800" dirty="0" err="1" smtClean="0"/>
              <a:t>tidak</a:t>
            </a:r>
            <a:r>
              <a:rPr lang="en-ID" sz="2800" dirty="0" smtClean="0"/>
              <a:t> </a:t>
            </a:r>
            <a:r>
              <a:rPr lang="en-ID" sz="2800" dirty="0" err="1" smtClean="0"/>
              <a:t>ada</a:t>
            </a:r>
            <a:endParaRPr lang="en-ID" sz="2800" dirty="0" smtClean="0"/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Lapangan</a:t>
            </a:r>
            <a:r>
              <a:rPr lang="en-ID" sz="2800" dirty="0" smtClean="0"/>
              <a:t> Futsal		: 2 </a:t>
            </a:r>
            <a:r>
              <a:rPr lang="en-ID" sz="2800" dirty="0" err="1" smtClean="0"/>
              <a:t>tempat</a:t>
            </a:r>
            <a:endParaRPr lang="en-ID" sz="2800" dirty="0" smtClean="0"/>
          </a:p>
          <a:p>
            <a:pPr marL="0" indent="0">
              <a:buNone/>
            </a:pPr>
            <a:endParaRPr lang="en-ID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OLAHRAGA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17892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779686"/>
          </a:xfrm>
        </p:spPr>
        <p:txBody>
          <a:bodyPr>
            <a:noAutofit/>
          </a:bodyPr>
          <a:lstStyle/>
          <a:p>
            <a:pPr algn="ctr"/>
            <a:r>
              <a:rPr lang="en-ID" sz="3200" dirty="0" smtClean="0"/>
              <a:t>PROFIL KELURAHAN PATI WETAN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340768"/>
            <a:ext cx="5770984" cy="295232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ID" sz="2800" b="1" dirty="0" err="1" smtClean="0"/>
              <a:t>Jumlah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Pegawai</a:t>
            </a:r>
            <a:r>
              <a:rPr lang="en-ID" sz="2800" b="1" dirty="0" smtClean="0"/>
              <a:t> di </a:t>
            </a:r>
            <a:r>
              <a:rPr lang="en-ID" sz="2800" b="1" dirty="0" err="1" smtClean="0"/>
              <a:t>Kelurahan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Pati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Wetan</a:t>
            </a:r>
            <a:r>
              <a:rPr lang="en-ID" sz="2800" b="1" dirty="0" smtClean="0"/>
              <a:t> 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Lurah</a:t>
            </a:r>
            <a:r>
              <a:rPr lang="en-ID" sz="2800" dirty="0" smtClean="0"/>
              <a:t>			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Sekretaris</a:t>
            </a:r>
            <a:r>
              <a:rPr lang="en-ID" sz="2800" dirty="0" smtClean="0"/>
              <a:t> </a:t>
            </a:r>
            <a:r>
              <a:rPr lang="en-ID" sz="2800" dirty="0" err="1" smtClean="0"/>
              <a:t>Kelurahan</a:t>
            </a:r>
            <a:r>
              <a:rPr lang="en-ID" sz="2800" dirty="0" smtClean="0"/>
              <a:t>		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Kasi</a:t>
            </a:r>
            <a:r>
              <a:rPr lang="en-ID" sz="2800" dirty="0" smtClean="0"/>
              <a:t> </a:t>
            </a:r>
            <a:r>
              <a:rPr lang="en-ID" sz="2800" dirty="0" err="1" smtClean="0"/>
              <a:t>Pemerintahan</a:t>
            </a:r>
            <a:r>
              <a:rPr lang="en-ID" sz="2800" dirty="0" smtClean="0"/>
              <a:t>		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Kasi</a:t>
            </a:r>
            <a:r>
              <a:rPr lang="en-ID" sz="2800" dirty="0" smtClean="0"/>
              <a:t> Pembangunan </a:t>
            </a:r>
            <a:r>
              <a:rPr lang="en-ID" sz="2800" dirty="0" err="1" smtClean="0"/>
              <a:t>Masyarakat</a:t>
            </a:r>
            <a:r>
              <a:rPr lang="en-ID" sz="2800" dirty="0" smtClean="0"/>
              <a:t> </a:t>
            </a:r>
            <a:r>
              <a:rPr lang="en-ID" sz="2800" dirty="0" err="1" smtClean="0"/>
              <a:t>Kelurahan</a:t>
            </a:r>
            <a:r>
              <a:rPr lang="en-ID" sz="2800" dirty="0" smtClean="0"/>
              <a:t>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Kasi</a:t>
            </a:r>
            <a:r>
              <a:rPr lang="en-ID" sz="2800" dirty="0" smtClean="0"/>
              <a:t> </a:t>
            </a:r>
            <a:r>
              <a:rPr lang="en-ID" sz="2800" dirty="0" err="1" smtClean="0"/>
              <a:t>Kesejahteraan</a:t>
            </a:r>
            <a:r>
              <a:rPr lang="en-ID" sz="2800" dirty="0" smtClean="0"/>
              <a:t> </a:t>
            </a:r>
            <a:r>
              <a:rPr lang="en-ID" sz="2800" dirty="0" err="1" smtClean="0"/>
              <a:t>Masyarakat</a:t>
            </a:r>
            <a:r>
              <a:rPr lang="en-ID" sz="2800" dirty="0"/>
              <a:t>	</a:t>
            </a:r>
            <a:r>
              <a:rPr lang="en-ID" sz="2800" dirty="0" smtClean="0"/>
              <a:t>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Staf</a:t>
            </a:r>
            <a:r>
              <a:rPr lang="en-ID" sz="2800" dirty="0" smtClean="0"/>
              <a:t> / </a:t>
            </a:r>
            <a:r>
              <a:rPr lang="en-ID" sz="2800" dirty="0" err="1" smtClean="0"/>
              <a:t>Pelaksana</a:t>
            </a:r>
            <a:r>
              <a:rPr lang="en-ID" sz="2800" dirty="0" smtClean="0"/>
              <a:t>			: 4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smtClean="0"/>
              <a:t>Honorarium Daerah			: 1 orang</a:t>
            </a:r>
          </a:p>
          <a:p>
            <a:pPr marL="514350" indent="-514350">
              <a:buFont typeface="+mj-lt"/>
              <a:buAutoNum type="alphaLcPeriod"/>
            </a:pPr>
            <a:r>
              <a:rPr lang="en-ID" sz="2800" dirty="0" err="1" smtClean="0"/>
              <a:t>Tenaga</a:t>
            </a:r>
            <a:r>
              <a:rPr lang="en-ID" sz="2800" dirty="0" smtClean="0"/>
              <a:t> </a:t>
            </a:r>
            <a:r>
              <a:rPr lang="en-ID" sz="2800" dirty="0" err="1" smtClean="0"/>
              <a:t>Harian</a:t>
            </a:r>
            <a:r>
              <a:rPr lang="en-ID" sz="2800" dirty="0" smtClean="0"/>
              <a:t> </a:t>
            </a:r>
            <a:r>
              <a:rPr lang="en-ID" sz="2800" dirty="0" err="1" smtClean="0"/>
              <a:t>Lepas</a:t>
            </a:r>
            <a:r>
              <a:rPr lang="en-ID" sz="2800" dirty="0" smtClean="0"/>
              <a:t>			: 2 orang</a:t>
            </a:r>
          </a:p>
          <a:p>
            <a:pPr marL="0" indent="0">
              <a:buNone/>
            </a:pPr>
            <a:endParaRPr lang="en-ID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6200000">
            <a:off x="-396555" y="2924946"/>
            <a:ext cx="3672411" cy="792083"/>
          </a:xfrm>
        </p:spPr>
        <p:txBody>
          <a:bodyPr anchor="ctr" anchorCtr="0">
            <a:noAutofit/>
          </a:bodyPr>
          <a:lstStyle/>
          <a:p>
            <a:pPr algn="ctr"/>
            <a:r>
              <a:rPr lang="en-ID" sz="3600" b="1" dirty="0" smtClean="0"/>
              <a:t>KEPEGAWAIAN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70495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 smtClean="0"/>
              <a:t>Kegiatan</a:t>
            </a:r>
            <a:r>
              <a:rPr lang="en-ID" b="1" dirty="0" smtClean="0"/>
              <a:t> Yang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Dilaksanakan</a:t>
            </a:r>
            <a:r>
              <a:rPr lang="en-ID" b="1" dirty="0" smtClean="0"/>
              <a:t> </a:t>
            </a:r>
            <a:r>
              <a:rPr lang="en-ID" b="1" dirty="0" err="1" smtClean="0"/>
              <a:t>Selama</a:t>
            </a:r>
            <a:r>
              <a:rPr lang="en-ID" b="1" dirty="0" smtClean="0"/>
              <a:t> </a:t>
            </a:r>
            <a:r>
              <a:rPr lang="en-ID" b="1" dirty="0" err="1" smtClean="0"/>
              <a:t>Tahun</a:t>
            </a:r>
            <a:r>
              <a:rPr lang="en-ID" b="1" dirty="0" smtClean="0"/>
              <a:t> 2019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Melaksanakan</a:t>
            </a:r>
            <a:r>
              <a:rPr lang="en-ID" dirty="0" smtClean="0"/>
              <a:t> </a:t>
            </a:r>
            <a:r>
              <a:rPr lang="en-ID" dirty="0" err="1" smtClean="0"/>
              <a:t>kegiatan</a:t>
            </a:r>
            <a:r>
              <a:rPr lang="en-ID" dirty="0" smtClean="0"/>
              <a:t> </a:t>
            </a:r>
            <a:r>
              <a:rPr lang="en-ID" dirty="0" err="1" smtClean="0"/>
              <a:t>pemeliharaan</a:t>
            </a:r>
            <a:r>
              <a:rPr lang="en-ID" dirty="0" smtClean="0"/>
              <a:t> (Dana </a:t>
            </a:r>
            <a:r>
              <a:rPr lang="en-ID" dirty="0" err="1"/>
              <a:t>K</a:t>
            </a:r>
            <a:r>
              <a:rPr lang="en-ID" dirty="0" err="1" smtClean="0"/>
              <a:t>elurahan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2019 :</a:t>
            </a:r>
          </a:p>
          <a:p>
            <a:pPr indent="193675">
              <a:buFont typeface="Calibri" pitchFamily="34" charset="0"/>
              <a:buChar char="⁻"/>
            </a:pPr>
            <a:r>
              <a:rPr lang="en-ID" dirty="0" err="1" smtClean="0"/>
              <a:t>Talud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Mertokusuman</a:t>
            </a:r>
            <a:r>
              <a:rPr lang="en-ID" dirty="0" smtClean="0"/>
              <a:t> (RW II)</a:t>
            </a:r>
          </a:p>
          <a:p>
            <a:pPr indent="193675">
              <a:buFont typeface="Calibri" pitchFamily="34" charset="0"/>
              <a:buChar char="⁻"/>
            </a:pPr>
            <a:r>
              <a:rPr lang="en-ID" dirty="0" err="1" smtClean="0"/>
              <a:t>Gorong-gorong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Getaan</a:t>
            </a:r>
            <a:endParaRPr lang="en-ID" dirty="0" smtClean="0"/>
          </a:p>
          <a:p>
            <a:pPr indent="193675">
              <a:buFont typeface="Calibri" pitchFamily="34" charset="0"/>
              <a:buChar char="⁻"/>
            </a:pPr>
            <a:r>
              <a:rPr lang="en-ID" dirty="0" err="1" smtClean="0"/>
              <a:t>Gedung</a:t>
            </a:r>
            <a:r>
              <a:rPr lang="en-ID" dirty="0" smtClean="0"/>
              <a:t> Bank </a:t>
            </a:r>
            <a:r>
              <a:rPr lang="en-ID" dirty="0" err="1" smtClean="0"/>
              <a:t>Sampah</a:t>
            </a:r>
            <a:r>
              <a:rPr lang="en-ID" dirty="0" smtClean="0"/>
              <a:t> </a:t>
            </a:r>
            <a:r>
              <a:rPr lang="en-ID" dirty="0" err="1" smtClean="0"/>
              <a:t>Pandhawa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012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 smtClean="0"/>
              <a:t>Kegiatan</a:t>
            </a:r>
            <a:r>
              <a:rPr lang="en-ID" b="1" dirty="0" smtClean="0"/>
              <a:t> Yang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Dilaksanakan</a:t>
            </a:r>
            <a:r>
              <a:rPr lang="en-ID" b="1" dirty="0" smtClean="0"/>
              <a:t> </a:t>
            </a:r>
            <a:r>
              <a:rPr lang="en-ID" b="1" dirty="0" err="1" smtClean="0"/>
              <a:t>Selama</a:t>
            </a:r>
            <a:r>
              <a:rPr lang="en-ID" b="1" dirty="0" smtClean="0"/>
              <a:t> </a:t>
            </a:r>
            <a:r>
              <a:rPr lang="en-ID" b="1" dirty="0" err="1" smtClean="0"/>
              <a:t>Tahun</a:t>
            </a:r>
            <a:r>
              <a:rPr lang="en-ID" b="1" dirty="0" smtClean="0"/>
              <a:t> 2019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 startAt="2"/>
            </a:pPr>
            <a:r>
              <a:rPr lang="en-ID" dirty="0" err="1" smtClean="0"/>
              <a:t>Melaksanakan</a:t>
            </a:r>
            <a:r>
              <a:rPr lang="en-ID" dirty="0" smtClean="0"/>
              <a:t> </a:t>
            </a:r>
            <a:r>
              <a:rPr lang="en-ID" dirty="0" err="1" smtClean="0"/>
              <a:t>pembangunan</a:t>
            </a:r>
            <a:r>
              <a:rPr lang="en-ID" dirty="0" smtClean="0"/>
              <a:t> (Dana </a:t>
            </a:r>
            <a:r>
              <a:rPr lang="en-ID" dirty="0" err="1"/>
              <a:t>K</a:t>
            </a:r>
            <a:r>
              <a:rPr lang="en-ID" dirty="0" err="1" smtClean="0"/>
              <a:t>elurahan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2019 :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Peningkatan</a:t>
            </a:r>
            <a:r>
              <a:rPr lang="en-ID" dirty="0" smtClean="0"/>
              <a:t> </a:t>
            </a:r>
            <a:r>
              <a:rPr lang="en-ID" dirty="0" err="1" smtClean="0"/>
              <a:t>jalan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Mertokusuman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Peningkatan</a:t>
            </a:r>
            <a:r>
              <a:rPr lang="en-ID" dirty="0" smtClean="0"/>
              <a:t> </a:t>
            </a:r>
            <a:r>
              <a:rPr lang="en-ID" dirty="0" err="1" smtClean="0"/>
              <a:t>jalan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Dosoman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Peningkatan</a:t>
            </a:r>
            <a:r>
              <a:rPr lang="en-ID" dirty="0" smtClean="0"/>
              <a:t> </a:t>
            </a:r>
            <a:r>
              <a:rPr lang="en-ID" dirty="0" err="1" smtClean="0"/>
              <a:t>jalan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Getaan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Penutupan</a:t>
            </a:r>
            <a:r>
              <a:rPr lang="en-ID" dirty="0" smtClean="0"/>
              <a:t> </a:t>
            </a:r>
            <a:r>
              <a:rPr lang="en-ID" dirty="0" err="1" smtClean="0"/>
              <a:t>saluran</a:t>
            </a:r>
            <a:r>
              <a:rPr lang="en-ID" dirty="0" smtClean="0"/>
              <a:t> </a:t>
            </a:r>
            <a:r>
              <a:rPr lang="en-ID" dirty="0" err="1" smtClean="0"/>
              <a:t>drainase</a:t>
            </a:r>
            <a:r>
              <a:rPr lang="en-ID" dirty="0" smtClean="0"/>
              <a:t> di </a:t>
            </a:r>
            <a:r>
              <a:rPr lang="en-ID" dirty="0" err="1" smtClean="0"/>
              <a:t>Kampung</a:t>
            </a:r>
            <a:r>
              <a:rPr lang="en-ID" dirty="0" smtClean="0"/>
              <a:t> </a:t>
            </a:r>
            <a:r>
              <a:rPr lang="en-ID" dirty="0" err="1" smtClean="0"/>
              <a:t>Mertokusuman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23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 smtClean="0"/>
              <a:t>Kegiatan</a:t>
            </a:r>
            <a:r>
              <a:rPr lang="en-ID" b="1" dirty="0" smtClean="0"/>
              <a:t> Yang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Dilaksanakan</a:t>
            </a:r>
            <a:r>
              <a:rPr lang="en-ID" b="1" dirty="0" smtClean="0"/>
              <a:t> </a:t>
            </a:r>
            <a:r>
              <a:rPr lang="en-ID" b="1" dirty="0" err="1" smtClean="0"/>
              <a:t>Selama</a:t>
            </a:r>
            <a:r>
              <a:rPr lang="en-ID" b="1" dirty="0" smtClean="0"/>
              <a:t> </a:t>
            </a:r>
            <a:r>
              <a:rPr lang="en-ID" b="1" dirty="0" err="1" smtClean="0"/>
              <a:t>Tahun</a:t>
            </a:r>
            <a:r>
              <a:rPr lang="en-ID" b="1" dirty="0" smtClean="0"/>
              <a:t> 2019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 startAt="3"/>
            </a:pPr>
            <a:r>
              <a:rPr lang="en-ID" dirty="0" err="1" smtClean="0"/>
              <a:t>Belanja</a:t>
            </a:r>
            <a:r>
              <a:rPr lang="en-ID" dirty="0" smtClean="0"/>
              <a:t> Modal: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Peralatan</a:t>
            </a:r>
            <a:r>
              <a:rPr lang="en-ID" dirty="0" smtClean="0"/>
              <a:t> </a:t>
            </a:r>
            <a:r>
              <a:rPr lang="en-ID" dirty="0" err="1" smtClean="0"/>
              <a:t>kebersihan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Bank </a:t>
            </a:r>
            <a:r>
              <a:rPr lang="en-ID" dirty="0" err="1" smtClean="0"/>
              <a:t>Sampah</a:t>
            </a:r>
            <a:r>
              <a:rPr lang="en-ID" dirty="0" smtClean="0"/>
              <a:t> </a:t>
            </a:r>
            <a:r>
              <a:rPr lang="en-ID" dirty="0" err="1" smtClean="0"/>
              <a:t>Pandhawa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Timbangan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tinggi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penunjang</a:t>
            </a:r>
            <a:r>
              <a:rPr lang="en-ID" dirty="0" smtClean="0"/>
              <a:t> </a:t>
            </a:r>
            <a:r>
              <a:rPr lang="en-ID" dirty="0" err="1" smtClean="0"/>
              <a:t>kesehatan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9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 smtClean="0"/>
              <a:t>Kegiatan</a:t>
            </a:r>
            <a:r>
              <a:rPr lang="en-ID" b="1" dirty="0" smtClean="0"/>
              <a:t> Yang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Dilaksanakan</a:t>
            </a:r>
            <a:r>
              <a:rPr lang="en-ID" b="1" dirty="0" smtClean="0"/>
              <a:t> </a:t>
            </a:r>
            <a:r>
              <a:rPr lang="en-ID" b="1" dirty="0" err="1" smtClean="0"/>
              <a:t>Selama</a:t>
            </a:r>
            <a:r>
              <a:rPr lang="en-ID" b="1" dirty="0" smtClean="0"/>
              <a:t> </a:t>
            </a:r>
            <a:r>
              <a:rPr lang="en-ID" b="1" dirty="0" err="1" smtClean="0"/>
              <a:t>Tahun</a:t>
            </a:r>
            <a:r>
              <a:rPr lang="en-ID" b="1" dirty="0" smtClean="0"/>
              <a:t> 2019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eriod" startAt="4"/>
            </a:pPr>
            <a:r>
              <a:rPr lang="en-ID" dirty="0" err="1" smtClean="0"/>
              <a:t>Kegiatan</a:t>
            </a:r>
            <a:r>
              <a:rPr lang="en-ID" dirty="0" smtClean="0"/>
              <a:t> TP.PKK: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Pertemuan</a:t>
            </a:r>
            <a:r>
              <a:rPr lang="en-ID" dirty="0" smtClean="0"/>
              <a:t> </a:t>
            </a:r>
            <a:r>
              <a:rPr lang="en-ID" dirty="0" err="1" smtClean="0"/>
              <a:t>Bulanan</a:t>
            </a:r>
            <a:r>
              <a:rPr lang="en-ID" dirty="0" smtClean="0"/>
              <a:t> PKK Tingkat </a:t>
            </a:r>
            <a:r>
              <a:rPr lang="en-ID" dirty="0" err="1" smtClean="0"/>
              <a:t>Kelurahan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Pembinaan</a:t>
            </a:r>
            <a:r>
              <a:rPr lang="en-ID" dirty="0" smtClean="0"/>
              <a:t> </a:t>
            </a:r>
            <a:r>
              <a:rPr lang="en-ID" dirty="0" err="1" smtClean="0"/>
              <a:t>Pokja</a:t>
            </a:r>
            <a:r>
              <a:rPr lang="en-ID" dirty="0" smtClean="0"/>
              <a:t> PKK.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Pembinaan</a:t>
            </a:r>
            <a:r>
              <a:rPr lang="en-ID" dirty="0" smtClean="0"/>
              <a:t> Kader </a:t>
            </a:r>
            <a:r>
              <a:rPr lang="en-ID" dirty="0" err="1" smtClean="0"/>
              <a:t>Kesehatan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Pembinaan</a:t>
            </a:r>
            <a:r>
              <a:rPr lang="en-ID" dirty="0" smtClean="0"/>
              <a:t> </a:t>
            </a:r>
            <a:r>
              <a:rPr lang="en-ID" dirty="0" err="1" smtClean="0"/>
              <a:t>Kelas</a:t>
            </a:r>
            <a:r>
              <a:rPr lang="en-ID" dirty="0" smtClean="0"/>
              <a:t> </a:t>
            </a:r>
            <a:r>
              <a:rPr lang="en-ID" dirty="0" err="1" smtClean="0"/>
              <a:t>Ibu</a:t>
            </a:r>
            <a:r>
              <a:rPr lang="en-ID" dirty="0" smtClean="0"/>
              <a:t> </a:t>
            </a:r>
            <a:r>
              <a:rPr lang="en-ID" dirty="0" err="1" smtClean="0"/>
              <a:t>Hamil</a:t>
            </a:r>
            <a:r>
              <a:rPr lang="en-ID" dirty="0" smtClean="0"/>
              <a:t>, </a:t>
            </a:r>
            <a:r>
              <a:rPr lang="en-ID" dirty="0" err="1" smtClean="0"/>
              <a:t>Ibu</a:t>
            </a:r>
            <a:r>
              <a:rPr lang="en-ID" dirty="0" smtClean="0"/>
              <a:t> </a:t>
            </a:r>
            <a:r>
              <a:rPr lang="en-ID" dirty="0" err="1" smtClean="0"/>
              <a:t>Balita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Pengajian</a:t>
            </a:r>
            <a:r>
              <a:rPr lang="en-ID" dirty="0" smtClean="0"/>
              <a:t> </a:t>
            </a:r>
            <a:r>
              <a:rPr lang="en-ID" dirty="0" err="1" smtClean="0"/>
              <a:t>Bulanan</a:t>
            </a:r>
            <a:r>
              <a:rPr lang="en-ID" dirty="0" smtClean="0"/>
              <a:t> </a:t>
            </a:r>
            <a:r>
              <a:rPr lang="en-ID" dirty="0" err="1" smtClean="0"/>
              <a:t>Kelurahan</a:t>
            </a:r>
            <a:r>
              <a:rPr lang="en-ID" dirty="0" smtClean="0"/>
              <a:t> </a:t>
            </a:r>
            <a:r>
              <a:rPr lang="en-ID" dirty="0" err="1" smtClean="0"/>
              <a:t>Pati</a:t>
            </a:r>
            <a:r>
              <a:rPr lang="en-ID" dirty="0" smtClean="0"/>
              <a:t> </a:t>
            </a:r>
            <a:r>
              <a:rPr lang="en-ID" dirty="0" err="1" smtClean="0"/>
              <a:t>Wetan</a:t>
            </a:r>
            <a:r>
              <a:rPr lang="en-ID" dirty="0" smtClean="0"/>
              <a:t>.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Penghargaan</a:t>
            </a:r>
            <a:r>
              <a:rPr lang="en-ID" dirty="0" smtClean="0"/>
              <a:t> </a:t>
            </a:r>
            <a:r>
              <a:rPr lang="en-ID" dirty="0" err="1" smtClean="0"/>
              <a:t>Fasilitas</a:t>
            </a:r>
            <a:r>
              <a:rPr lang="en-ID" dirty="0" smtClean="0"/>
              <a:t> </a:t>
            </a:r>
            <a:r>
              <a:rPr lang="en-ID" dirty="0" err="1" smtClean="0"/>
              <a:t>Kelembagaan</a:t>
            </a:r>
            <a:r>
              <a:rPr lang="en-ID" dirty="0" smtClean="0"/>
              <a:t> </a:t>
            </a:r>
            <a:r>
              <a:rPr lang="en-ID" dirty="0" err="1" smtClean="0"/>
              <a:t>Keagamaan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401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 smtClean="0"/>
              <a:t>Kegiatan</a:t>
            </a:r>
            <a:r>
              <a:rPr lang="en-ID" b="1" dirty="0" smtClean="0"/>
              <a:t> Yang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Dilaksanakan</a:t>
            </a:r>
            <a:r>
              <a:rPr lang="en-ID" b="1" dirty="0" smtClean="0"/>
              <a:t> </a:t>
            </a:r>
            <a:r>
              <a:rPr lang="en-ID" b="1" dirty="0" err="1" smtClean="0"/>
              <a:t>Selama</a:t>
            </a:r>
            <a:r>
              <a:rPr lang="en-ID" b="1" dirty="0" smtClean="0"/>
              <a:t> </a:t>
            </a:r>
            <a:r>
              <a:rPr lang="en-ID" b="1" dirty="0" err="1" smtClean="0"/>
              <a:t>Tahun</a:t>
            </a:r>
            <a:r>
              <a:rPr lang="en-ID" b="1" dirty="0" smtClean="0"/>
              <a:t> 2019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eriod" startAt="5"/>
            </a:pPr>
            <a:r>
              <a:rPr lang="en-ID" dirty="0" err="1" smtClean="0"/>
              <a:t>Pemantauan</a:t>
            </a:r>
            <a:r>
              <a:rPr lang="en-ID" dirty="0" smtClean="0"/>
              <a:t>, </a:t>
            </a:r>
            <a:r>
              <a:rPr lang="en-ID" dirty="0" err="1" smtClean="0"/>
              <a:t>Verifikasi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Validasi</a:t>
            </a:r>
            <a:r>
              <a:rPr lang="en-ID" dirty="0" smtClean="0"/>
              <a:t>: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Memantau</a:t>
            </a:r>
            <a:r>
              <a:rPr lang="en-ID" dirty="0" smtClean="0"/>
              <a:t> </a:t>
            </a:r>
            <a:r>
              <a:rPr lang="en-ID" dirty="0" err="1" smtClean="0"/>
              <a:t>penerimaan</a:t>
            </a:r>
            <a:r>
              <a:rPr lang="en-ID" dirty="0" smtClean="0"/>
              <a:t> </a:t>
            </a:r>
            <a:r>
              <a:rPr lang="en-ID" dirty="0" err="1" smtClean="0"/>
              <a:t>bantuan</a:t>
            </a:r>
            <a:r>
              <a:rPr lang="en-ID" dirty="0" smtClean="0"/>
              <a:t> </a:t>
            </a:r>
            <a:r>
              <a:rPr lang="en-ID" dirty="0" err="1" smtClean="0"/>
              <a:t>sosial</a:t>
            </a:r>
            <a:r>
              <a:rPr lang="en-ID" dirty="0" smtClean="0"/>
              <a:t> PKH, BPNT</a:t>
            </a:r>
          </a:p>
          <a:p>
            <a:pPr marL="536575" indent="-182563">
              <a:buFont typeface="Calibri" pitchFamily="34" charset="0"/>
              <a:buChar char="⁻"/>
            </a:pPr>
            <a:r>
              <a:rPr lang="en-ID" dirty="0" err="1" smtClean="0"/>
              <a:t>Memverifikasi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Validasi</a:t>
            </a:r>
            <a:r>
              <a:rPr lang="en-ID" dirty="0" smtClean="0"/>
              <a:t> data </a:t>
            </a:r>
            <a:r>
              <a:rPr lang="en-ID" dirty="0" err="1" smtClean="0"/>
              <a:t>penerimaan</a:t>
            </a:r>
            <a:r>
              <a:rPr lang="en-ID" dirty="0" smtClean="0"/>
              <a:t> </a:t>
            </a:r>
            <a:r>
              <a:rPr lang="en-ID" dirty="0" err="1" smtClean="0"/>
              <a:t>bantuan</a:t>
            </a:r>
            <a:r>
              <a:rPr lang="en-ID" dirty="0" smtClean="0"/>
              <a:t> </a:t>
            </a:r>
            <a:r>
              <a:rPr lang="en-ID" dirty="0" err="1" smtClean="0"/>
              <a:t>sosial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41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/>
          </a:bodyPr>
          <a:lstStyle/>
          <a:p>
            <a:pPr algn="l"/>
            <a:r>
              <a:rPr lang="en-ID" sz="3600" dirty="0" err="1"/>
              <a:t>Jumlah</a:t>
            </a:r>
            <a:r>
              <a:rPr lang="en-ID" sz="3600" dirty="0"/>
              <a:t> </a:t>
            </a:r>
            <a:r>
              <a:rPr lang="en-ID" sz="3600" dirty="0" err="1" smtClean="0"/>
              <a:t>Anggaran</a:t>
            </a:r>
            <a:r>
              <a:rPr lang="en-ID" sz="3600" dirty="0" smtClean="0"/>
              <a:t>	: </a:t>
            </a:r>
            <a:r>
              <a:rPr lang="en-ID" sz="3600" dirty="0" err="1"/>
              <a:t>Rp</a:t>
            </a:r>
            <a:r>
              <a:rPr lang="en-ID" sz="3600" dirty="0"/>
              <a:t> 690.215.000,00</a:t>
            </a:r>
            <a:br>
              <a:rPr lang="en-ID" sz="3600" dirty="0"/>
            </a:br>
            <a:r>
              <a:rPr lang="en-ID" sz="3600" dirty="0" err="1" smtClean="0"/>
              <a:t>Realisasi</a:t>
            </a:r>
            <a:r>
              <a:rPr lang="en-ID" sz="3600" dirty="0" smtClean="0"/>
              <a:t>			: </a:t>
            </a:r>
            <a:r>
              <a:rPr lang="en-ID" sz="3600" dirty="0"/>
              <a:t>90%</a:t>
            </a:r>
            <a:br>
              <a:rPr lang="en-ID" sz="3600" dirty="0"/>
            </a:br>
            <a:r>
              <a:rPr lang="en-ID" sz="3600" dirty="0"/>
              <a:t>PBB		</a:t>
            </a:r>
            <a:r>
              <a:rPr lang="en-ID" sz="3600" dirty="0" smtClean="0"/>
              <a:t>		: </a:t>
            </a:r>
            <a:r>
              <a:rPr lang="en-ID" sz="3600" dirty="0" err="1"/>
              <a:t>Rp</a:t>
            </a:r>
            <a:r>
              <a:rPr lang="en-ID" sz="3600" dirty="0"/>
              <a:t> 302.253.117,00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1343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 err="1" smtClean="0"/>
              <a:t>Prestasi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Juara</a:t>
            </a:r>
            <a:r>
              <a:rPr lang="en-ID" dirty="0" smtClean="0"/>
              <a:t> I Tingkat </a:t>
            </a:r>
            <a:r>
              <a:rPr lang="en-ID" dirty="0" err="1" smtClean="0"/>
              <a:t>Kabupaten</a:t>
            </a:r>
            <a:r>
              <a:rPr lang="en-ID" dirty="0" smtClean="0"/>
              <a:t>	: </a:t>
            </a:r>
            <a:r>
              <a:rPr lang="en-ID" dirty="0" err="1" smtClean="0"/>
              <a:t>Lomba</a:t>
            </a:r>
            <a:r>
              <a:rPr lang="en-ID" dirty="0" smtClean="0"/>
              <a:t> </a:t>
            </a:r>
            <a:r>
              <a:rPr lang="en-ID" dirty="0" err="1" smtClean="0"/>
              <a:t>Kelurahan</a:t>
            </a:r>
            <a:r>
              <a:rPr lang="en-ID" dirty="0" smtClean="0"/>
              <a:t> </a:t>
            </a:r>
            <a:r>
              <a:rPr lang="en-ID" dirty="0" err="1" smtClean="0"/>
              <a:t>Bersih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Hijau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2018</a:t>
            </a:r>
            <a:endParaRPr lang="en-ID" dirty="0"/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Juara</a:t>
            </a:r>
            <a:r>
              <a:rPr lang="en-ID" dirty="0" smtClean="0"/>
              <a:t> </a:t>
            </a:r>
            <a:r>
              <a:rPr lang="en-ID" dirty="0" err="1" smtClean="0"/>
              <a:t>Harapan</a:t>
            </a:r>
            <a:r>
              <a:rPr lang="en-ID" dirty="0" smtClean="0"/>
              <a:t> I Tingkat </a:t>
            </a:r>
            <a:r>
              <a:rPr lang="en-ID" dirty="0" err="1" smtClean="0"/>
              <a:t>Kabupaten</a:t>
            </a:r>
            <a:r>
              <a:rPr lang="en-ID" dirty="0" smtClean="0"/>
              <a:t>	: </a:t>
            </a:r>
            <a:r>
              <a:rPr lang="en-ID" dirty="0" err="1" smtClean="0"/>
              <a:t>Lomba</a:t>
            </a:r>
            <a:r>
              <a:rPr lang="en-ID" dirty="0"/>
              <a:t> </a:t>
            </a:r>
            <a:r>
              <a:rPr lang="en-ID" dirty="0" smtClean="0"/>
              <a:t>Menu </a:t>
            </a:r>
            <a:r>
              <a:rPr lang="en-ID" dirty="0" err="1" smtClean="0"/>
              <a:t>Sehat</a:t>
            </a:r>
            <a:r>
              <a:rPr lang="en-ID" dirty="0" smtClean="0"/>
              <a:t> </a:t>
            </a:r>
            <a:r>
              <a:rPr lang="en-ID" dirty="0" err="1" smtClean="0"/>
              <a:t>Berbahan</a:t>
            </a:r>
            <a:r>
              <a:rPr lang="en-ID" dirty="0" smtClean="0"/>
              <a:t> </a:t>
            </a:r>
            <a:r>
              <a:rPr lang="en-ID" dirty="0" err="1" smtClean="0"/>
              <a:t>Ikan</a:t>
            </a:r>
            <a:r>
              <a:rPr lang="en-ID" dirty="0" smtClean="0"/>
              <a:t> </a:t>
            </a:r>
            <a:r>
              <a:rPr lang="en-ID" dirty="0" err="1" smtClean="0"/>
              <a:t>Bandeng</a:t>
            </a:r>
            <a:endParaRPr lang="en-ID" dirty="0" smtClean="0"/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Kelurahan</a:t>
            </a:r>
            <a:r>
              <a:rPr lang="en-ID" dirty="0" smtClean="0"/>
              <a:t> </a:t>
            </a:r>
            <a:r>
              <a:rPr lang="en-ID" dirty="0" err="1" smtClean="0"/>
              <a:t>Bebas</a:t>
            </a:r>
            <a:r>
              <a:rPr lang="en-ID" dirty="0" smtClean="0"/>
              <a:t> </a:t>
            </a:r>
            <a:r>
              <a:rPr lang="en-ID" dirty="0" err="1" smtClean="0"/>
              <a:t>Buang</a:t>
            </a:r>
            <a:r>
              <a:rPr lang="en-ID" dirty="0" smtClean="0"/>
              <a:t> Air </a:t>
            </a:r>
            <a:r>
              <a:rPr lang="en-ID" dirty="0" err="1" smtClean="0"/>
              <a:t>Besar</a:t>
            </a:r>
            <a:r>
              <a:rPr lang="en-ID" dirty="0" smtClean="0"/>
              <a:t> </a:t>
            </a:r>
            <a:r>
              <a:rPr lang="en-ID" dirty="0" err="1" smtClean="0"/>
              <a:t>Sembarangan</a:t>
            </a:r>
            <a:r>
              <a:rPr lang="en-ID" dirty="0" smtClean="0"/>
              <a:t> / ODF </a:t>
            </a:r>
            <a:r>
              <a:rPr lang="en-ID" dirty="0" err="1" smtClean="0"/>
              <a:t>tahun</a:t>
            </a:r>
            <a:r>
              <a:rPr lang="en-ID" dirty="0" smtClean="0"/>
              <a:t> 2016</a:t>
            </a:r>
            <a:endParaRPr lang="en-ID" dirty="0"/>
          </a:p>
          <a:p>
            <a:pPr marL="514350" indent="-514350">
              <a:buFont typeface="+mj-lt"/>
              <a:buAutoNum type="alphaLcPeriod"/>
            </a:pPr>
            <a:r>
              <a:rPr lang="en-ID" dirty="0" err="1" smtClean="0"/>
              <a:t>Deklarasi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Provinsi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58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/>
          <a:lstStyle/>
          <a:p>
            <a:r>
              <a:rPr lang="en-ID" b="1" dirty="0" smtClean="0"/>
              <a:t>TERIMA KASIH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2961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559</Words>
  <Application>Microsoft Office PowerPoint</Application>
  <PresentationFormat>On-screen Show (4:3)</PresentationFormat>
  <Paragraphs>118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LAPORAN KEGIATAN KELURAHAN PATI WETAN</vt:lpstr>
      <vt:lpstr>DASAR HUKUM</vt:lpstr>
      <vt:lpstr>DASAR HUKUM</vt:lpstr>
      <vt:lpstr>DASAR HUKUM</vt:lpstr>
      <vt:lpstr>VISI</vt:lpstr>
      <vt:lpstr>MISI</vt:lpstr>
      <vt:lpstr>MOTTO</vt:lpstr>
      <vt:lpstr>PROFIL KELURAHAN PATI WETAN</vt:lpstr>
      <vt:lpstr>PROFIL KELURAHAN PATI WETAN</vt:lpstr>
      <vt:lpstr>PROFIL KELURAHAN PATI WETAN</vt:lpstr>
      <vt:lpstr>PROFIL KELURAHAN PATI WETAN</vt:lpstr>
      <vt:lpstr>PROFIL KELURAHAN PATI WETAN</vt:lpstr>
      <vt:lpstr>PROFIL KELURAHAN PATI WETAN</vt:lpstr>
      <vt:lpstr>PROFIL KELURAHAN PATI WETAN</vt:lpstr>
      <vt:lpstr>PROFIL KELURAHAN PATI WETAN</vt:lpstr>
      <vt:lpstr>PROFIL KELURAHAN PATI WETAN</vt:lpstr>
      <vt:lpstr>Kegiatan Yang Telah Dilaksanakan Selama Tahun 2019</vt:lpstr>
      <vt:lpstr>Kegiatan Yang Telah Dilaksanakan Selama Tahun 2019</vt:lpstr>
      <vt:lpstr>Kegiatan Yang Telah Dilaksanakan Selama Tahun 2019</vt:lpstr>
      <vt:lpstr>Kegiatan Yang Telah Dilaksanakan Selama Tahun 2019</vt:lpstr>
      <vt:lpstr>Kegiatan Yang Telah Dilaksanakan Selama Tahun 2019</vt:lpstr>
      <vt:lpstr>Jumlah Anggaran : Rp 690.215.000,00 Realisasi   : 90% PBB    : Rp 302.253.117,00</vt:lpstr>
      <vt:lpstr>Prestasi</vt:lpstr>
      <vt:lpstr>TERIMA KASIH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KEGIATAN KECAMATAN PATI WETAN</dc:title>
  <dc:creator>ismail - [2010]</dc:creator>
  <cp:lastModifiedBy>ismail - [2010]</cp:lastModifiedBy>
  <cp:revision>17</cp:revision>
  <dcterms:created xsi:type="dcterms:W3CDTF">2020-06-15T03:18:12Z</dcterms:created>
  <dcterms:modified xsi:type="dcterms:W3CDTF">2020-06-15T06:03:39Z</dcterms:modified>
</cp:coreProperties>
</file>